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0" r:id="rId5"/>
    <p:sldId id="273" r:id="rId6"/>
    <p:sldId id="271" r:id="rId7"/>
    <p:sldId id="277" r:id="rId8"/>
    <p:sldId id="278" r:id="rId9"/>
    <p:sldId id="279" r:id="rId10"/>
    <p:sldId id="280" r:id="rId11"/>
    <p:sldId id="275" r:id="rId12"/>
    <p:sldId id="276" r:id="rId13"/>
    <p:sldId id="281" r:id="rId14"/>
    <p:sldId id="274" r:id="rId15"/>
  </p:sldIdLst>
  <p:sldSz cx="12192000" cy="6858000"/>
  <p:notesSz cx="6858000" cy="1295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3816D"/>
    <a:srgbClr val="FEFDFD"/>
    <a:srgbClr val="FAF9F8"/>
    <a:srgbClr val="F7F5F3"/>
    <a:srgbClr val="FAF8F7"/>
    <a:srgbClr val="C1CDC5"/>
    <a:srgbClr val="D4E4FE"/>
    <a:srgbClr val="C2D5F5"/>
    <a:srgbClr val="E2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16ACE-18D2-60B1-12C8-0456B646F3CB}" v="84" dt="2020-05-11T07:33:49.012"/>
    <p1510:client id="{D5354664-89F9-C9E1-5DA2-311ECAFF41A9}" v="5" dt="2020-05-11T07:23:26.532"/>
    <p1510:client id="{F3AFDF96-5BBB-483C-A480-7FC10B730CB9}" v="417" dt="2020-05-11T07:19:42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valainen Minna" userId="S::bgg244@myy.haaga-helia.fi::2188f644-e40a-4f31-9bdf-1f038ad09903" providerId="AD" clId="Web-{9BC16ACE-18D2-60B1-12C8-0456B646F3CB}"/>
    <pc:docChg chg="modSld">
      <pc:chgData name="Kuivalainen Minna" userId="S::bgg244@myy.haaga-helia.fi::2188f644-e40a-4f31-9bdf-1f038ad09903" providerId="AD" clId="Web-{9BC16ACE-18D2-60B1-12C8-0456B646F3CB}" dt="2020-05-11T07:33:49.012" v="78" actId="1076"/>
      <pc:docMkLst>
        <pc:docMk/>
      </pc:docMkLst>
      <pc:sldChg chg="modSp">
        <pc:chgData name="Kuivalainen Minna" userId="S::bgg244@myy.haaga-helia.fi::2188f644-e40a-4f31-9bdf-1f038ad09903" providerId="AD" clId="Web-{9BC16ACE-18D2-60B1-12C8-0456B646F3CB}" dt="2020-05-11T07:33:07.621" v="77" actId="1076"/>
        <pc:sldMkLst>
          <pc:docMk/>
          <pc:sldMk cId="1639834062" sldId="271"/>
        </pc:sldMkLst>
        <pc:picChg chg="mod">
          <ac:chgData name="Kuivalainen Minna" userId="S::bgg244@myy.haaga-helia.fi::2188f644-e40a-4f31-9bdf-1f038ad09903" providerId="AD" clId="Web-{9BC16ACE-18D2-60B1-12C8-0456B646F3CB}" dt="2020-05-11T07:32:50.731" v="74" actId="1076"/>
          <ac:picMkLst>
            <pc:docMk/>
            <pc:sldMk cId="1639834062" sldId="271"/>
            <ac:picMk id="10" creationId="{EA41EB42-D61A-488F-841B-44D56F17F8D1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2:55.996" v="75" actId="1076"/>
          <ac:picMkLst>
            <pc:docMk/>
            <pc:sldMk cId="1639834062" sldId="271"/>
            <ac:picMk id="15" creationId="{EF3E0909-DF05-4C47-98FE-148D80284779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2:58.356" v="76" actId="1076"/>
          <ac:picMkLst>
            <pc:docMk/>
            <pc:sldMk cId="1639834062" sldId="271"/>
            <ac:picMk id="16" creationId="{094D31D7-3384-4BDF-9662-6477D8713483}"/>
          </ac:picMkLst>
        </pc:picChg>
        <pc:picChg chg="mod">
          <ac:chgData name="Kuivalainen Minna" userId="S::bgg244@myy.haaga-helia.fi::2188f644-e40a-4f31-9bdf-1f038ad09903" providerId="AD" clId="Web-{9BC16ACE-18D2-60B1-12C8-0456B646F3CB}" dt="2020-05-11T07:33:07.621" v="77" actId="1076"/>
          <ac:picMkLst>
            <pc:docMk/>
            <pc:sldMk cId="1639834062" sldId="271"/>
            <ac:picMk id="19" creationId="{0AF7E1EB-C811-4939-967A-3457F87F4234}"/>
          </ac:picMkLst>
        </pc:picChg>
      </pc:sldChg>
      <pc:sldChg chg="modSp">
        <pc:chgData name="Kuivalainen Minna" userId="S::bgg244@myy.haaga-helia.fi::2188f644-e40a-4f31-9bdf-1f038ad09903" providerId="AD" clId="Web-{9BC16ACE-18D2-60B1-12C8-0456B646F3CB}" dt="2020-05-11T07:33:49.012" v="78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9BC16ACE-18D2-60B1-12C8-0456B646F3CB}" dt="2020-05-11T07:30:37.684" v="70" actId="20577"/>
          <ac:spMkLst>
            <pc:docMk/>
            <pc:sldMk cId="1187824653" sldId="278"/>
            <ac:spMk id="9" creationId="{16899B90-C770-4E21-BA08-98783111D85C}"/>
          </ac:spMkLst>
        </pc:spChg>
        <pc:spChg chg="mod">
          <ac:chgData name="Kuivalainen Minna" userId="S::bgg244@myy.haaga-helia.fi::2188f644-e40a-4f31-9bdf-1f038ad09903" providerId="AD" clId="Web-{9BC16ACE-18D2-60B1-12C8-0456B646F3CB}" dt="2020-05-11T07:27:31.824" v="0" actId="1076"/>
          <ac:spMkLst>
            <pc:docMk/>
            <pc:sldMk cId="1187824653" sldId="278"/>
            <ac:spMk id="13" creationId="{BB82463B-6BE8-4A5E-98A3-0BF43ACB69CF}"/>
          </ac:spMkLst>
        </pc:spChg>
        <pc:spChg chg="mod">
          <ac:chgData name="Kuivalainen Minna" userId="S::bgg244@myy.haaga-helia.fi::2188f644-e40a-4f31-9bdf-1f038ad09903" providerId="AD" clId="Web-{9BC16ACE-18D2-60B1-12C8-0456B646F3CB}" dt="2020-05-11T07:28:13.511" v="3" actId="20577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9BC16ACE-18D2-60B1-12C8-0456B646F3CB}" dt="2020-05-11T07:33:49.012" v="78" actId="1076"/>
          <ac:picMkLst>
            <pc:docMk/>
            <pc:sldMk cId="1187824653" sldId="278"/>
            <ac:picMk id="29" creationId="{B9B5871A-E2F7-472C-900B-3C49061CC256}"/>
          </ac:picMkLst>
        </pc:picChg>
      </pc:sldChg>
    </pc:docChg>
  </pc:docChgLst>
  <pc:docChgLst>
    <pc:chgData name="Kuivalainen Minna" userId="2188f644-e40a-4f31-9bdf-1f038ad09903" providerId="ADAL" clId="{F3AFDF96-5BBB-483C-A480-7FC10B730CB9}"/>
    <pc:docChg chg="undo custSel mod modSld">
      <pc:chgData name="Kuivalainen Minna" userId="2188f644-e40a-4f31-9bdf-1f038ad09903" providerId="ADAL" clId="{F3AFDF96-5BBB-483C-A480-7FC10B730CB9}" dt="2020-05-11T07:19:42.609" v="416" actId="1076"/>
      <pc:docMkLst>
        <pc:docMk/>
      </pc:docMkLst>
      <pc:sldChg chg="addSp delSp modSp mod setBg">
        <pc:chgData name="Kuivalainen Minna" userId="2188f644-e40a-4f31-9bdf-1f038ad09903" providerId="ADAL" clId="{F3AFDF96-5BBB-483C-A480-7FC10B730CB9}" dt="2020-05-11T07:02:13.525" v="3" actId="26606"/>
        <pc:sldMkLst>
          <pc:docMk/>
          <pc:sldMk cId="565654871" sldId="270"/>
        </pc:sldMkLst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18" creationId="{12E8CD4E-6381-4807-AA5B-CE0024A8BE19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0" creationId="{7C6A4DDC-3049-4FEA-B9FF-CBCF8B277BBF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2" creationId="{87BCB2CF-F2CE-43B5-93CB-386479577889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4" creationId="{2C68A941-4039-4496-9008-274182DFFEDF}"/>
          </ac:spMkLst>
        </pc:spChg>
        <pc:spChg chg="add del">
          <ac:chgData name="Kuivalainen Minna" userId="2188f644-e40a-4f31-9bdf-1f038ad09903" providerId="ADAL" clId="{F3AFDF96-5BBB-483C-A480-7FC10B730CB9}" dt="2020-05-11T07:02:13.525" v="3" actId="26606"/>
          <ac:spMkLst>
            <pc:docMk/>
            <pc:sldMk cId="565654871" sldId="270"/>
            <ac:spMk id="26" creationId="{878B897E-FBB2-4D71-AA1C-3C4DA4A264C9}"/>
          </ac:spMkLst>
        </pc:spChg>
        <pc:picChg chg="del">
          <ac:chgData name="Kuivalainen Minna" userId="2188f644-e40a-4f31-9bdf-1f038ad09903" providerId="ADAL" clId="{F3AFDF96-5BBB-483C-A480-7FC10B730CB9}" dt="2020-05-11T07:02:03.099" v="0" actId="478"/>
          <ac:picMkLst>
            <pc:docMk/>
            <pc:sldMk cId="565654871" sldId="270"/>
            <ac:picMk id="4" creationId="{9C4CF457-B757-4C66-A927-C2F383BB693B}"/>
          </ac:picMkLst>
        </pc:picChg>
        <pc:picChg chg="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5" creationId="{97EB6795-257E-406C-89FA-E71A468A5AED}"/>
          </ac:picMkLst>
        </pc:picChg>
        <pc:picChg chg="add 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6" creationId="{85C726DC-4CF2-4197-9488-92ACF7410C00}"/>
          </ac:picMkLst>
        </pc:picChg>
        <pc:picChg chg="mo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11" creationId="{9E594B12-E082-4D0D-B749-DB9BB3B0D8A4}"/>
          </ac:picMkLst>
        </pc:picChg>
        <pc:picChg chg="mod ord">
          <ac:chgData name="Kuivalainen Minna" userId="2188f644-e40a-4f31-9bdf-1f038ad09903" providerId="ADAL" clId="{F3AFDF96-5BBB-483C-A480-7FC10B730CB9}" dt="2020-05-11T07:02:13.525" v="3" actId="26606"/>
          <ac:picMkLst>
            <pc:docMk/>
            <pc:sldMk cId="565654871" sldId="270"/>
            <ac:picMk id="13" creationId="{4543C137-BBB8-4535-A6D4-9097D40DCEA4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09:38.857" v="318" actId="1076"/>
        <pc:sldMkLst>
          <pc:docMk/>
          <pc:sldMk cId="1639834062" sldId="271"/>
        </pc:sldMkLst>
        <pc:spChg chg="del">
          <ac:chgData name="Kuivalainen Minna" userId="2188f644-e40a-4f31-9bdf-1f038ad09903" providerId="ADAL" clId="{F3AFDF96-5BBB-483C-A480-7FC10B730CB9}" dt="2020-05-11T07:02:53.423" v="7" actId="478"/>
          <ac:spMkLst>
            <pc:docMk/>
            <pc:sldMk cId="1639834062" sldId="271"/>
            <ac:spMk id="8" creationId="{97C8C204-5B0B-4966-B0AD-550EA71BF5D8}"/>
          </ac:spMkLst>
        </pc:spChg>
        <pc:spChg chg="mod">
          <ac:chgData name="Kuivalainen Minna" userId="2188f644-e40a-4f31-9bdf-1f038ad09903" providerId="ADAL" clId="{F3AFDF96-5BBB-483C-A480-7FC10B730CB9}" dt="2020-05-11T07:08:53.343" v="309" actId="1076"/>
          <ac:spMkLst>
            <pc:docMk/>
            <pc:sldMk cId="1639834062" sldId="271"/>
            <ac:spMk id="9" creationId="{8163C1CB-E6B6-4FAE-95B8-6C285FA48736}"/>
          </ac:spMkLst>
        </pc:spChg>
        <pc:spChg chg="mod">
          <ac:chgData name="Kuivalainen Minna" userId="2188f644-e40a-4f31-9bdf-1f038ad09903" providerId="ADAL" clId="{F3AFDF96-5BBB-483C-A480-7FC10B730CB9}" dt="2020-05-11T07:09:34.190" v="317" actId="1076"/>
          <ac:spMkLst>
            <pc:docMk/>
            <pc:sldMk cId="1639834062" sldId="271"/>
            <ac:spMk id="26" creationId="{FA9D1E40-E861-4122-81C0-F9661E21C159}"/>
          </ac:spMkLst>
        </pc:spChg>
        <pc:spChg chg="mod">
          <ac:chgData name="Kuivalainen Minna" userId="2188f644-e40a-4f31-9bdf-1f038ad09903" providerId="ADAL" clId="{F3AFDF96-5BBB-483C-A480-7FC10B730CB9}" dt="2020-05-11T07:09:38.857" v="318" actId="1076"/>
          <ac:spMkLst>
            <pc:docMk/>
            <pc:sldMk cId="1639834062" sldId="271"/>
            <ac:spMk id="28" creationId="{88218233-D145-4230-8474-585C6EF4C7E6}"/>
          </ac:spMkLst>
        </pc:spChg>
        <pc:spChg chg="add mod">
          <ac:chgData name="Kuivalainen Minna" userId="2188f644-e40a-4f31-9bdf-1f038ad09903" providerId="ADAL" clId="{F3AFDF96-5BBB-483C-A480-7FC10B730CB9}" dt="2020-05-11T07:09:11.678" v="313" actId="1076"/>
          <ac:spMkLst>
            <pc:docMk/>
            <pc:sldMk cId="1639834062" sldId="271"/>
            <ac:spMk id="30" creationId="{A8FBEA06-5CEA-45B0-999D-791B1AD9954F}"/>
          </ac:spMkLst>
        </pc:spChg>
        <pc:spChg chg="mod">
          <ac:chgData name="Kuivalainen Minna" userId="2188f644-e40a-4f31-9bdf-1f038ad09903" providerId="ADAL" clId="{F3AFDF96-5BBB-483C-A480-7FC10B730CB9}" dt="2020-05-11T07:09:21.127" v="315" actId="1076"/>
          <ac:spMkLst>
            <pc:docMk/>
            <pc:sldMk cId="1639834062" sldId="271"/>
            <ac:spMk id="33" creationId="{5BD303DB-AFB2-495D-ABFE-9899ACAA244D}"/>
          </ac:spMkLst>
        </pc:spChg>
        <pc:spChg chg="mod">
          <ac:chgData name="Kuivalainen Minna" userId="2188f644-e40a-4f31-9bdf-1f038ad09903" providerId="ADAL" clId="{F3AFDF96-5BBB-483C-A480-7FC10B730CB9}" dt="2020-05-11T07:09:04.562" v="311" actId="1076"/>
          <ac:spMkLst>
            <pc:docMk/>
            <pc:sldMk cId="1639834062" sldId="271"/>
            <ac:spMk id="35" creationId="{7D527156-979B-42D2-BDED-983C7463EB2A}"/>
          </ac:spMkLst>
        </pc:spChg>
        <pc:picChg chg="add">
          <ac:chgData name="Kuivalainen Minna" userId="2188f644-e40a-4f31-9bdf-1f038ad09903" providerId="ADAL" clId="{F3AFDF96-5BBB-483C-A480-7FC10B730CB9}" dt="2020-05-11T07:03:02.613" v="8"/>
          <ac:picMkLst>
            <pc:docMk/>
            <pc:sldMk cId="1639834062" sldId="271"/>
            <ac:picMk id="27" creationId="{50ACC9B1-605A-4966-8074-3987952E0577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02:37.404" v="6"/>
        <pc:sldMkLst>
          <pc:docMk/>
          <pc:sldMk cId="687995846" sldId="273"/>
        </pc:sldMkLst>
        <pc:spChg chg="del mod">
          <ac:chgData name="Kuivalainen Minna" userId="2188f644-e40a-4f31-9bdf-1f038ad09903" providerId="ADAL" clId="{F3AFDF96-5BBB-483C-A480-7FC10B730CB9}" dt="2020-05-11T07:02:24.057" v="5" actId="478"/>
          <ac:spMkLst>
            <pc:docMk/>
            <pc:sldMk cId="687995846" sldId="273"/>
            <ac:spMk id="3" creationId="{9C3594C7-1713-4FA6-A59D-980E379E525B}"/>
          </ac:spMkLst>
        </pc:spChg>
        <pc:picChg chg="add">
          <ac:chgData name="Kuivalainen Minna" userId="2188f644-e40a-4f31-9bdf-1f038ad09903" providerId="ADAL" clId="{F3AFDF96-5BBB-483C-A480-7FC10B730CB9}" dt="2020-05-11T07:02:37.404" v="6"/>
          <ac:picMkLst>
            <pc:docMk/>
            <pc:sldMk cId="687995846" sldId="273"/>
            <ac:picMk id="6" creationId="{94CDB2C7-C5AD-4E6C-A452-DFE229D33BED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7:53.988" v="413" actId="1076"/>
        <pc:sldMkLst>
          <pc:docMk/>
          <pc:sldMk cId="3009133637" sldId="274"/>
        </pc:sldMkLst>
        <pc:spChg chg="mod">
          <ac:chgData name="Kuivalainen Minna" userId="2188f644-e40a-4f31-9bdf-1f038ad09903" providerId="ADAL" clId="{F3AFDF96-5BBB-483C-A480-7FC10B730CB9}" dt="2020-05-11T07:16:58.785" v="409" actId="20577"/>
          <ac:spMkLst>
            <pc:docMk/>
            <pc:sldMk cId="3009133637" sldId="274"/>
            <ac:spMk id="2" creationId="{08BA09A2-A288-4FC2-9B55-32ED69307016}"/>
          </ac:spMkLst>
        </pc:spChg>
        <pc:spChg chg="add del">
          <ac:chgData name="Kuivalainen Minna" userId="2188f644-e40a-4f31-9bdf-1f038ad09903" providerId="ADAL" clId="{F3AFDF96-5BBB-483C-A480-7FC10B730CB9}" dt="2020-05-11T07:17:00.758" v="411" actId="478"/>
          <ac:spMkLst>
            <pc:docMk/>
            <pc:sldMk cId="3009133637" sldId="274"/>
            <ac:spMk id="6" creationId="{56059036-81EA-4959-81FD-D8717B65F9DB}"/>
          </ac:spMkLst>
        </pc:spChg>
        <pc:picChg chg="add mod">
          <ac:chgData name="Kuivalainen Minna" userId="2188f644-e40a-4f31-9bdf-1f038ad09903" providerId="ADAL" clId="{F3AFDF96-5BBB-483C-A480-7FC10B730CB9}" dt="2020-05-11T07:17:53.988" v="413" actId="1076"/>
          <ac:picMkLst>
            <pc:docMk/>
            <pc:sldMk cId="3009133637" sldId="274"/>
            <ac:picMk id="3" creationId="{74D956E9-3FA6-487E-84BB-37287C0E5E12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4:00.178" v="360" actId="1076"/>
        <pc:sldMkLst>
          <pc:docMk/>
          <pc:sldMk cId="2074512321" sldId="275"/>
        </pc:sldMkLst>
        <pc:picChg chg="add mod">
          <ac:chgData name="Kuivalainen Minna" userId="2188f644-e40a-4f31-9bdf-1f038ad09903" providerId="ADAL" clId="{F3AFDF96-5BBB-483C-A480-7FC10B730CB9}" dt="2020-05-11T07:13:51.065" v="359" actId="14100"/>
          <ac:picMkLst>
            <pc:docMk/>
            <pc:sldMk cId="2074512321" sldId="275"/>
            <ac:picMk id="2" creationId="{5D4590B8-E4FD-4710-A1AE-D6B1BEC5AF11}"/>
          </ac:picMkLst>
        </pc:picChg>
        <pc:picChg chg="del">
          <ac:chgData name="Kuivalainen Minna" userId="2188f644-e40a-4f31-9bdf-1f038ad09903" providerId="ADAL" clId="{F3AFDF96-5BBB-483C-A480-7FC10B730CB9}" dt="2020-05-11T07:13:46.592" v="356" actId="478"/>
          <ac:picMkLst>
            <pc:docMk/>
            <pc:sldMk cId="2074512321" sldId="275"/>
            <ac:picMk id="4" creationId="{23260E6F-8E7A-4E4D-B753-1C06E1EEC9A7}"/>
          </ac:picMkLst>
        </pc:picChg>
        <pc:picChg chg="mod">
          <ac:chgData name="Kuivalainen Minna" userId="2188f644-e40a-4f31-9bdf-1f038ad09903" providerId="ADAL" clId="{F3AFDF96-5BBB-483C-A480-7FC10B730CB9}" dt="2020-05-11T07:14:00.178" v="360" actId="1076"/>
          <ac:picMkLst>
            <pc:docMk/>
            <pc:sldMk cId="2074512321" sldId="275"/>
            <ac:picMk id="9" creationId="{3F26A462-93A5-4A8F-A008-8833D9943693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5:11.145" v="368" actId="1076"/>
        <pc:sldMkLst>
          <pc:docMk/>
          <pc:sldMk cId="1439265159" sldId="276"/>
        </pc:sldMkLst>
        <pc:picChg chg="del">
          <ac:chgData name="Kuivalainen Minna" userId="2188f644-e40a-4f31-9bdf-1f038ad09903" providerId="ADAL" clId="{F3AFDF96-5BBB-483C-A480-7FC10B730CB9}" dt="2020-05-11T07:14:33.007" v="361" actId="478"/>
          <ac:picMkLst>
            <pc:docMk/>
            <pc:sldMk cId="1439265159" sldId="276"/>
            <ac:picMk id="2" creationId="{4ABF4376-0C54-4C4D-A3FE-51DE25978774}"/>
          </ac:picMkLst>
        </pc:picChg>
        <pc:picChg chg="add mod">
          <ac:chgData name="Kuivalainen Minna" userId="2188f644-e40a-4f31-9bdf-1f038ad09903" providerId="ADAL" clId="{F3AFDF96-5BBB-483C-A480-7FC10B730CB9}" dt="2020-05-11T07:15:05.725" v="366" actId="14100"/>
          <ac:picMkLst>
            <pc:docMk/>
            <pc:sldMk cId="1439265159" sldId="276"/>
            <ac:picMk id="9" creationId="{98231A5A-CC8D-484B-ACD0-BBEB03AEF769}"/>
          </ac:picMkLst>
        </pc:picChg>
        <pc:picChg chg="mod">
          <ac:chgData name="Kuivalainen Minna" userId="2188f644-e40a-4f31-9bdf-1f038ad09903" providerId="ADAL" clId="{F3AFDF96-5BBB-483C-A480-7FC10B730CB9}" dt="2020-05-11T07:15:11.145" v="368" actId="1076"/>
          <ac:picMkLst>
            <pc:docMk/>
            <pc:sldMk cId="1439265159" sldId="276"/>
            <ac:picMk id="1026" creationId="{155C7940-B8FD-4091-B1FC-B53EC8CAEC5E}"/>
          </ac:picMkLst>
        </pc:picChg>
      </pc:sldChg>
      <pc:sldChg chg="addSp delSp modSp mod setBg setClrOvrMap">
        <pc:chgData name="Kuivalainen Minna" userId="2188f644-e40a-4f31-9bdf-1f038ad09903" providerId="ADAL" clId="{F3AFDF96-5BBB-483C-A480-7FC10B730CB9}" dt="2020-05-11T07:06:03.052" v="126" actId="20577"/>
        <pc:sldMkLst>
          <pc:docMk/>
          <pc:sldMk cId="4224675962" sldId="277"/>
        </pc:sldMkLst>
        <pc:spChg chg="del">
          <ac:chgData name="Kuivalainen Minna" userId="2188f644-e40a-4f31-9bdf-1f038ad09903" providerId="ADAL" clId="{F3AFDF96-5BBB-483C-A480-7FC10B730CB9}" dt="2020-05-11T07:04:23.128" v="9" actId="478"/>
          <ac:spMkLst>
            <pc:docMk/>
            <pc:sldMk cId="4224675962" sldId="277"/>
            <ac:spMk id="2" creationId="{CEBE3E06-A840-464F-9119-F7436C7F8578}"/>
          </ac:spMkLst>
        </pc:spChg>
        <pc:spChg chg="mod">
          <ac:chgData name="Kuivalainen Minna" userId="2188f644-e40a-4f31-9bdf-1f038ad09903" providerId="ADAL" clId="{F3AFDF96-5BBB-483C-A480-7FC10B730CB9}" dt="2020-05-11T07:06:03.052" v="126" actId="20577"/>
          <ac:spMkLst>
            <pc:docMk/>
            <pc:sldMk cId="4224675962" sldId="277"/>
            <ac:spMk id="7" creationId="{8CF5FD4D-6FE9-4E6E-96BD-FC8ED59CCB11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16" creationId="{003713C1-2FB2-413B-BF91-3AE41726FB7A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18" creationId="{1CAB92A9-A23E-4C58-BF68-EDCB6F12A53E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0" creationId="{90795B4D-5022-4A7F-A01D-8D880B7CDBE6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2" creationId="{AFD19018-DE7C-4796-ADF2-AD2EB0FC0D9C}"/>
          </ac:spMkLst>
        </pc:spChg>
        <pc:spChg chg="add del">
          <ac:chgData name="Kuivalainen Minna" userId="2188f644-e40a-4f31-9bdf-1f038ad09903" providerId="ADAL" clId="{F3AFDF96-5BBB-483C-A480-7FC10B730CB9}" dt="2020-05-11T07:04:26.943" v="12" actId="26606"/>
          <ac:spMkLst>
            <pc:docMk/>
            <pc:sldMk cId="4224675962" sldId="277"/>
            <ac:spMk id="24" creationId="{B1A0A2C2-4F85-44AF-8708-8DCA4B550CB8}"/>
          </ac:spMkLst>
        </pc:spChg>
        <pc:picChg chg="mod or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5" creationId="{97EB6795-257E-406C-89FA-E71A468A5AED}"/>
          </ac:picMkLst>
        </pc:picChg>
        <pc:picChg chg="mod">
          <ac:chgData name="Kuivalainen Minna" userId="2188f644-e40a-4f31-9bdf-1f038ad09903" providerId="ADAL" clId="{F3AFDF96-5BBB-483C-A480-7FC10B730CB9}" dt="2020-05-11T07:04:33.643" v="13" actId="1076"/>
          <ac:picMkLst>
            <pc:docMk/>
            <pc:sldMk cId="4224675962" sldId="277"/>
            <ac:picMk id="6" creationId="{9144B515-828C-496D-9297-EAAC4F584D12}"/>
          </ac:picMkLst>
        </pc:picChg>
        <pc:picChg chg="add mo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8" creationId="{4C384F3E-9E29-43E1-8D83-670FBFA9F521}"/>
          </ac:picMkLst>
        </pc:picChg>
        <pc:picChg chg="mod">
          <ac:chgData name="Kuivalainen Minna" userId="2188f644-e40a-4f31-9bdf-1f038ad09903" providerId="ADAL" clId="{F3AFDF96-5BBB-483C-A480-7FC10B730CB9}" dt="2020-05-11T07:04:26.943" v="12" actId="26606"/>
          <ac:picMkLst>
            <pc:docMk/>
            <pc:sldMk cId="4224675962" sldId="277"/>
            <ac:picMk id="11" creationId="{95B80E6E-9B5B-404C-812D-676A34A8962C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9:42.609" v="416" actId="1076"/>
        <pc:sldMkLst>
          <pc:docMk/>
          <pc:sldMk cId="1187824653" sldId="278"/>
        </pc:sldMkLst>
        <pc:spChg chg="del">
          <ac:chgData name="Kuivalainen Minna" userId="2188f644-e40a-4f31-9bdf-1f038ad09903" providerId="ADAL" clId="{F3AFDF96-5BBB-483C-A480-7FC10B730CB9}" dt="2020-05-11T07:09:51.156" v="319" actId="478"/>
          <ac:spMkLst>
            <pc:docMk/>
            <pc:sldMk cId="1187824653" sldId="278"/>
            <ac:spMk id="3" creationId="{3170E8CA-BC90-47B6-A0A0-9245D4333955}"/>
          </ac:spMkLst>
        </pc:spChg>
        <pc:spChg chg="mod ord">
          <ac:chgData name="Kuivalainen Minna" userId="2188f644-e40a-4f31-9bdf-1f038ad09903" providerId="ADAL" clId="{F3AFDF96-5BBB-483C-A480-7FC10B730CB9}" dt="2020-05-11T07:18:47.570" v="415" actId="1076"/>
          <ac:spMkLst>
            <pc:docMk/>
            <pc:sldMk cId="1187824653" sldId="278"/>
            <ac:spMk id="6" creationId="{CD634EA1-72D6-41F2-B144-F65CAA85228C}"/>
          </ac:spMkLst>
        </pc:spChg>
        <pc:spChg chg="mod">
          <ac:chgData name="Kuivalainen Minna" userId="2188f644-e40a-4f31-9bdf-1f038ad09903" providerId="ADAL" clId="{F3AFDF96-5BBB-483C-A480-7FC10B730CB9}" dt="2020-05-11T07:19:42.609" v="416" actId="1076"/>
          <ac:spMkLst>
            <pc:docMk/>
            <pc:sldMk cId="1187824653" sldId="278"/>
            <ac:spMk id="13" creationId="{BB82463B-6BE8-4A5E-98A3-0BF43ACB69CF}"/>
          </ac:spMkLst>
        </pc:spChg>
        <pc:picChg chg="add del">
          <ac:chgData name="Kuivalainen Minna" userId="2188f644-e40a-4f31-9bdf-1f038ad09903" providerId="ADAL" clId="{F3AFDF96-5BBB-483C-A480-7FC10B730CB9}" dt="2020-05-11T07:10:08.013" v="322"/>
          <ac:picMkLst>
            <pc:docMk/>
            <pc:sldMk cId="1187824653" sldId="278"/>
            <ac:picMk id="21" creationId="{60BD7A6B-B126-44A3-AE75-C0CC1B660A73}"/>
          </ac:picMkLst>
        </pc:picChg>
        <pc:picChg chg="add mod">
          <ac:chgData name="Kuivalainen Minna" userId="2188f644-e40a-4f31-9bdf-1f038ad09903" providerId="ADAL" clId="{F3AFDF96-5BBB-483C-A480-7FC10B730CB9}" dt="2020-05-11T07:18:41.736" v="414" actId="14100"/>
          <ac:picMkLst>
            <pc:docMk/>
            <pc:sldMk cId="1187824653" sldId="278"/>
            <ac:picMk id="23" creationId="{2916DD1F-204E-4956-ABBB-EF354A95F010}"/>
          </ac:picMkLst>
        </pc:picChg>
      </pc:sldChg>
      <pc:sldChg chg="addSp delSp modSp">
        <pc:chgData name="Kuivalainen Minna" userId="2188f644-e40a-4f31-9bdf-1f038ad09903" providerId="ADAL" clId="{F3AFDF96-5BBB-483C-A480-7FC10B730CB9}" dt="2020-05-11T07:12:32.505" v="340" actId="1076"/>
        <pc:sldMkLst>
          <pc:docMk/>
          <pc:sldMk cId="2861851884" sldId="279"/>
        </pc:sldMkLst>
        <pc:spChg chg="del">
          <ac:chgData name="Kuivalainen Minna" userId="2188f644-e40a-4f31-9bdf-1f038ad09903" providerId="ADAL" clId="{F3AFDF96-5BBB-483C-A480-7FC10B730CB9}" dt="2020-05-11T07:11:25.715" v="333" actId="478"/>
          <ac:spMkLst>
            <pc:docMk/>
            <pc:sldMk cId="2861851884" sldId="279"/>
            <ac:spMk id="3" creationId="{38B6D5E0-597D-41D9-850B-6C7138CF0150}"/>
          </ac:spMkLst>
        </pc:spChg>
        <pc:spChg chg="mod">
          <ac:chgData name="Kuivalainen Minna" userId="2188f644-e40a-4f31-9bdf-1f038ad09903" providerId="ADAL" clId="{F3AFDF96-5BBB-483C-A480-7FC10B730CB9}" dt="2020-05-11T07:12:03.931" v="336" actId="1076"/>
          <ac:spMkLst>
            <pc:docMk/>
            <pc:sldMk cId="2861851884" sldId="279"/>
            <ac:spMk id="28" creationId="{A0A19A81-EC01-40D8-A4EC-F7E235A8A9C0}"/>
          </ac:spMkLst>
        </pc:spChg>
        <pc:spChg chg="mod">
          <ac:chgData name="Kuivalainen Minna" userId="2188f644-e40a-4f31-9bdf-1f038ad09903" providerId="ADAL" clId="{F3AFDF96-5BBB-483C-A480-7FC10B730CB9}" dt="2020-05-11T07:12:22.472" v="339" actId="1076"/>
          <ac:spMkLst>
            <pc:docMk/>
            <pc:sldMk cId="2861851884" sldId="279"/>
            <ac:spMk id="56" creationId="{FB0A7776-61D0-453D-A2A0-64F6A117E4EC}"/>
          </ac:spMkLst>
        </pc:spChg>
        <pc:spChg chg="mod">
          <ac:chgData name="Kuivalainen Minna" userId="2188f644-e40a-4f31-9bdf-1f038ad09903" providerId="ADAL" clId="{F3AFDF96-5BBB-483C-A480-7FC10B730CB9}" dt="2020-05-11T07:12:18.858" v="338" actId="1076"/>
          <ac:spMkLst>
            <pc:docMk/>
            <pc:sldMk cId="2861851884" sldId="279"/>
            <ac:spMk id="57" creationId="{ABE10397-0E04-4938-834B-CCFBA2D7F2A6}"/>
          </ac:spMkLst>
        </pc:spChg>
        <pc:picChg chg="mod">
          <ac:chgData name="Kuivalainen Minna" userId="2188f644-e40a-4f31-9bdf-1f038ad09903" providerId="ADAL" clId="{F3AFDF96-5BBB-483C-A480-7FC10B730CB9}" dt="2020-05-11T07:12:32.505" v="340" actId="1076"/>
          <ac:picMkLst>
            <pc:docMk/>
            <pc:sldMk cId="2861851884" sldId="279"/>
            <ac:picMk id="16" creationId="{13D1B525-044C-4DCC-A9E4-818C0A0D1966}"/>
          </ac:picMkLst>
        </pc:picChg>
        <pc:picChg chg="add mod">
          <ac:chgData name="Kuivalainen Minna" userId="2188f644-e40a-4f31-9bdf-1f038ad09903" providerId="ADAL" clId="{F3AFDF96-5BBB-483C-A480-7FC10B730CB9}" dt="2020-05-11T07:11:49.791" v="335" actId="14100"/>
          <ac:picMkLst>
            <pc:docMk/>
            <pc:sldMk cId="2861851884" sldId="279"/>
            <ac:picMk id="29" creationId="{BBE9475E-45C6-43FF-9245-A75E584D82C5}"/>
          </ac:picMkLst>
        </pc:picChg>
        <pc:picChg chg="mod">
          <ac:chgData name="Kuivalainen Minna" userId="2188f644-e40a-4f31-9bdf-1f038ad09903" providerId="ADAL" clId="{F3AFDF96-5BBB-483C-A480-7FC10B730CB9}" dt="2020-05-11T07:12:15.097" v="337" actId="1076"/>
          <ac:picMkLst>
            <pc:docMk/>
            <pc:sldMk cId="2861851884" sldId="279"/>
            <ac:picMk id="42" creationId="{B3B718FE-F22F-44C1-B8C9-A1D2AF1DC214}"/>
          </ac:picMkLst>
        </pc:picChg>
      </pc:sldChg>
      <pc:sldChg chg="modSp">
        <pc:chgData name="Kuivalainen Minna" userId="2188f644-e40a-4f31-9bdf-1f038ad09903" providerId="ADAL" clId="{F3AFDF96-5BBB-483C-A480-7FC10B730CB9}" dt="2020-05-11T07:13:08.077" v="355" actId="20577"/>
        <pc:sldMkLst>
          <pc:docMk/>
          <pc:sldMk cId="3386133638" sldId="280"/>
        </pc:sldMkLst>
        <pc:spChg chg="mod">
          <ac:chgData name="Kuivalainen Minna" userId="2188f644-e40a-4f31-9bdf-1f038ad09903" providerId="ADAL" clId="{F3AFDF96-5BBB-483C-A480-7FC10B730CB9}" dt="2020-05-11T07:13:08.077" v="355" actId="20577"/>
          <ac:spMkLst>
            <pc:docMk/>
            <pc:sldMk cId="3386133638" sldId="280"/>
            <ac:spMk id="33" creationId="{EE980EAE-A503-4AD2-A73E-F712E4438D0C}"/>
          </ac:spMkLst>
        </pc:spChg>
      </pc:sldChg>
      <pc:sldChg chg="addSp delSp modSp">
        <pc:chgData name="Kuivalainen Minna" userId="2188f644-e40a-4f31-9bdf-1f038ad09903" providerId="ADAL" clId="{F3AFDF96-5BBB-483C-A480-7FC10B730CB9}" dt="2020-05-11T07:15:45.608" v="371" actId="1076"/>
        <pc:sldMkLst>
          <pc:docMk/>
          <pc:sldMk cId="413376956" sldId="281"/>
        </pc:sldMkLst>
        <pc:picChg chg="add mod">
          <ac:chgData name="Kuivalainen Minna" userId="2188f644-e40a-4f31-9bdf-1f038ad09903" providerId="ADAL" clId="{F3AFDF96-5BBB-483C-A480-7FC10B730CB9}" dt="2020-05-11T07:15:45.608" v="371" actId="1076"/>
          <ac:picMkLst>
            <pc:docMk/>
            <pc:sldMk cId="413376956" sldId="281"/>
            <ac:picMk id="3" creationId="{8651F999-9AFA-4D8D-BF3B-806ABCBDAF6B}"/>
          </ac:picMkLst>
        </pc:picChg>
        <pc:picChg chg="del">
          <ac:chgData name="Kuivalainen Minna" userId="2188f644-e40a-4f31-9bdf-1f038ad09903" providerId="ADAL" clId="{F3AFDF96-5BBB-483C-A480-7FC10B730CB9}" dt="2020-05-11T07:15:42.393" v="369" actId="478"/>
          <ac:picMkLst>
            <pc:docMk/>
            <pc:sldMk cId="413376956" sldId="281"/>
            <ac:picMk id="6" creationId="{1EB9590B-DBF6-4DDD-A755-0557CAAE6445}"/>
          </ac:picMkLst>
        </pc:picChg>
      </pc:sldChg>
    </pc:docChg>
  </pc:docChgLst>
  <pc:docChgLst>
    <pc:chgData name="Kuivalainen Minna" userId="S::bgg244@myy.haaga-helia.fi::2188f644-e40a-4f31-9bdf-1f038ad09903" providerId="AD" clId="Web-{D5354664-89F9-C9E1-5DA2-311ECAFF41A9}"/>
    <pc:docChg chg="modSld">
      <pc:chgData name="Kuivalainen Minna" userId="S::bgg244@myy.haaga-helia.fi::2188f644-e40a-4f31-9bdf-1f038ad09903" providerId="AD" clId="Web-{D5354664-89F9-C9E1-5DA2-311ECAFF41A9}" dt="2020-05-11T07:23:26.532" v="4" actId="1076"/>
      <pc:docMkLst>
        <pc:docMk/>
      </pc:docMkLst>
      <pc:sldChg chg="modSp">
        <pc:chgData name="Kuivalainen Minna" userId="S::bgg244@myy.haaga-helia.fi::2188f644-e40a-4f31-9bdf-1f038ad09903" providerId="AD" clId="Web-{D5354664-89F9-C9E1-5DA2-311ECAFF41A9}" dt="2020-05-11T07:23:26.532" v="4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D5354664-89F9-C9E1-5DA2-311ECAFF41A9}" dt="2020-05-11T07:23:26.532" v="4" actId="1076"/>
          <ac:spMkLst>
            <pc:docMk/>
            <pc:sldMk cId="1187824653" sldId="278"/>
            <ac:spMk id="9" creationId="{16899B90-C770-4E21-BA08-98783111D85C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1:53.940" v="1" actId="1076"/>
          <ac:spMkLst>
            <pc:docMk/>
            <pc:sldMk cId="1187824653" sldId="278"/>
            <ac:spMk id="11" creationId="{5FCEE39B-6ED9-4E66-A7E1-C551E75AE663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3:14.642" v="2" actId="1076"/>
          <ac:spMkLst>
            <pc:docMk/>
            <pc:sldMk cId="1187824653" sldId="278"/>
            <ac:spMk id="17" creationId="{8C3B3467-A838-4A85-AB09-A471C5F9C087}"/>
          </ac:spMkLst>
        </pc:spChg>
        <pc:spChg chg="mod">
          <ac:chgData name="Kuivalainen Minna" userId="S::bgg244@myy.haaga-helia.fi::2188f644-e40a-4f31-9bdf-1f038ad09903" providerId="AD" clId="Web-{D5354664-89F9-C9E1-5DA2-311ECAFF41A9}" dt="2020-05-11T07:23:22.204" v="3" actId="1076"/>
          <ac:spMkLst>
            <pc:docMk/>
            <pc:sldMk cId="1187824653" sldId="278"/>
            <ac:spMk id="27" creationId="{88886FCA-2728-440D-9AB5-A2261D83ECCA}"/>
          </ac:spMkLst>
        </pc:spChg>
        <pc:picChg chg="mod">
          <ac:chgData name="Kuivalainen Minna" userId="S::bgg244@myy.haaga-helia.fi::2188f644-e40a-4f31-9bdf-1f038ad09903" providerId="AD" clId="Web-{D5354664-89F9-C9E1-5DA2-311ECAFF41A9}" dt="2020-05-11T07:21:50.315" v="0" actId="1076"/>
          <ac:picMkLst>
            <pc:docMk/>
            <pc:sldMk cId="1187824653" sldId="278"/>
            <ac:picMk id="22" creationId="{11DBB668-2273-45CB-A77D-783BC4D76D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D5C6-6CD5-4389-B30F-7AA8F4D00C0F}" type="datetimeFigureOut">
              <a:rPr lang="fi-FI"/>
              <a:t>11.5.2020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C0BEC-D89E-46F9-B619-306AC22FD364}" type="slidenum">
              <a:rPr lang="fi-FI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11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For identifying the main features, goal and obstacles we had design workshop that was based on the Sprint books 5 days design sprint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wanted to create simple and effortless user experience and use earthy colors that suit the theme of the app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for the main features we identified these kind of functions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Following the state of your own plants, we will focus soon on what does this mean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Searching different plants, for example if user wants to buy a new one, they can find info about it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History of the latest events, so for example when have plants been watered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Adding a new plant, where user can select the added plant from the database, select a pot and give plant a name</a:t>
            </a:r>
          </a:p>
          <a:p>
            <a:pPr lvl="1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Then more about Following your own plants, from the application you can follow these things: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Humidity of the soil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Pots water tank status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History about when was the last watering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Option to water the plant manually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23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So for our database we are using Google Firebase platform, and we are using the real time database where we have two tables</a:t>
            </a:r>
            <a:endParaRPr lang="fi-FI"/>
          </a:p>
          <a:p>
            <a:pPr marL="171450" indent="-171450">
              <a:buFont typeface="Arial"/>
              <a:buChar char="•"/>
            </a:pPr>
            <a:r>
              <a:rPr lang="en-US"/>
              <a:t>We use firebase because it's quick, easy and free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use it mostly to store data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But it also </a:t>
            </a:r>
            <a:r>
              <a:rPr lang="en-US" err="1">
                <a:cs typeface="Calibri"/>
              </a:rPr>
              <a:t>allowes</a:t>
            </a:r>
            <a:r>
              <a:rPr lang="en-US">
                <a:cs typeface="Calibri"/>
              </a:rPr>
              <a:t> us to for example filter information based on different parameters, for example we can show just certain kind of plants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Also Firebase has authentication service, that could be maybe implemented to the application in the future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here we have screenshot of the data we have in firebase and just the keys in English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we have 2 relations Plans and Pots, we have so far mainly focused on implementing the plans and have brought some data from there to application already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There we have this this this and this..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for the Pots, these are the plants that the user has saved for the application, name, plant and the id of it.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803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973B6D-E829-4344-A412-914643524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AC65860-8C99-4B7F-836F-740DADFFE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0AA39E0-FFD0-46E8-93BC-043933C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C155CE0-08E5-4E8F-AC80-A927D40D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1029E11-F30C-496C-A928-F54ECF0B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636373-E2A6-4060-924F-4DC198FA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6FD93C0D-0BA6-4B09-B407-1BDAA8EA9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999414C-8B69-4B60-ACD0-AF148C7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6884EB5-D8CC-46B0-B4DA-5678E18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B5FA69F-0F3E-4706-8028-71269816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9ECF270B-C4B2-4609-87F4-864C0056B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CDEF56-E78C-4945-92E9-F3B5FA789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AA04A6-99D1-4412-8CFD-07C4A9E6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76366B-FF91-45E8-8909-F75F6D0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9E7F3E2-A26C-4B84-8833-6EDE3B7D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94CDAA4-8700-44C2-83AC-FEB308D5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6E444C0-A8BC-465A-BBCC-33269BEF1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4DFEC28-8E7C-47FA-8796-823871AB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BBACCCA-4D51-4A3D-9EE4-899306A8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846FB8-9E2F-4CF9-92FC-3F2A951E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496E2-E624-45C8-85B2-7EDFD300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8AD4B28-D92D-4AE4-AB7E-0AFF3BBA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F2BAA26-061A-431D-89AA-A39E468E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5523D2C-9455-439A-83A9-5A41B1E5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BA35005-6DC3-4A5B-A641-343690B3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27F223-1927-4E76-A48D-2D9C33A5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52C95BF-B4E8-4A23-B81E-B62434CA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582314F-F5D3-4B8E-B489-5B5775BD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9087F82-DAE5-4183-BAE6-8EE0B8BE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81EA216-C3E4-4428-9C97-FC0C234E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0CFB862-81E1-41DB-82A3-94EEA039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A55607-437B-48A4-ABD3-51B61C8F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6CCECA-7F05-4032-8421-700EF748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002CF3B-0920-45AC-9F14-1E84D267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5E951133-E99D-4104-B6C6-AAE4D811A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C2530C8-5C00-4E0A-B4F4-22A5E9CF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FE13309-CD10-448C-9683-627E58DA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3B702D7-30AA-4EAC-A1EE-FBA2B302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68C84F68-1515-4ACC-814F-D40D722F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E031F1-D271-4FD9-94FA-1E874D4A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2FC2BD9-5AA5-4CD5-A320-7CFD1DD8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6E7DBB6-0A8A-46D3-875B-8FF3A51B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4F4ABAF-7CC3-433D-97FB-78A84F9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0AD3F8E-F8F4-403D-8EE3-49CB3012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C6F9D1E-F238-4A36-B804-E70B3B5C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E8BB3AF7-049C-4CC8-B1FD-1B94B74F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6F9BF4D-672C-4415-A52C-3D609BAB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BD7905-67A7-4DD8-BF03-11D59B3B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BDD5CC4-968A-4A7E-9E2C-11C3F4282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64B910B-F499-425F-B162-6D0F7E32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879A314-7D74-473B-99A1-48A348B2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4FA68CA-B2BA-4886-9058-F0B19052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B2D3454-1715-4E45-9D01-9B8F4D98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3B4932C-AD5A-4FA1-A374-4C13FBBD7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80D568B-9707-4182-BF54-A3C7E3D26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DC9282-7485-4697-831C-2DFB0E17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AFFD706-F809-442F-832A-662CA04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BD3DE8A-F586-430A-8234-BBCC92FB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2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0D5E042-F77C-40A0-B217-57B4E4C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7980E2B-DBF4-4C53-BC1F-0BACABF7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A739C34-5C6A-4F2D-9DB3-F84AD0E08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C7FA7-96F2-4F4C-B2E3-6775509222DA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8EE4941-0C13-4000-8CD8-D6A3AF395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117112-3008-4553-B0E0-F9FF2CD73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xd.adobe.com/view/1d791475-76e7-48d4-4e7d-e409545999ad-6b4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E594B12-E082-4D0D-B749-DB9BB3B0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7" y="1295288"/>
            <a:ext cx="4903313" cy="220381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543C137-BBB8-4535-A6D4-9097D40D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85C726DC-4CF2-4197-9488-92ACF7410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5" y="3675913"/>
            <a:ext cx="4848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Video 2020-04-16 at 11.53.39">
            <a:hlinkClick r:id="" action="ppaction://media"/>
            <a:extLst>
              <a:ext uri="{FF2B5EF4-FFF2-40B4-BE49-F238E27FC236}">
                <a16:creationId xmlns:a16="http://schemas.microsoft.com/office/drawing/2014/main" id="{08E11B78-A4DE-43D3-AE3C-4BB7E9BF0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096" y="560077"/>
            <a:ext cx="3300376" cy="5999263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8651F999-9AFA-4D8D-BF3B-806ABCB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855973"/>
            <a:ext cx="34290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 descr="Kuva, joka sisältää kohteen tumma, valkoinen&#10;&#10;Kuvaus luotu automaattisesti">
            <a:extLst>
              <a:ext uri="{FF2B5EF4-FFF2-40B4-BE49-F238E27FC236}">
                <a16:creationId xmlns:a16="http://schemas.microsoft.com/office/drawing/2014/main" id="{4B59F045-D76B-416E-933D-B3266BFD1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146" y="3659832"/>
            <a:ext cx="1085943" cy="848313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08BA09A2-A288-4FC2-9B55-32ED69307016}"/>
              </a:ext>
            </a:extLst>
          </p:cNvPr>
          <p:cNvSpPr txBox="1"/>
          <p:nvPr/>
        </p:nvSpPr>
        <p:spPr>
          <a:xfrm>
            <a:off x="8318736" y="34290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2400" b="1" err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ePlant</a:t>
            </a:r>
            <a:r>
              <a:rPr lang="fi-FI" sz="2400" b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 </a:t>
            </a:r>
            <a:r>
              <a:rPr lang="fi-FI" sz="2400" b="1" err="1">
                <a:solidFill>
                  <a:srgbClr val="63816D"/>
                </a:solidFill>
                <a:latin typeface="Bahnschrift SemiCondensed"/>
                <a:cs typeface="Calibri"/>
                <a:hlinkClick r:id="rId4"/>
              </a:rPr>
              <a:t>emulator</a:t>
            </a:r>
            <a:endParaRPr lang="fi-FI" sz="2400" b="1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74D956E9-3FA6-487E-84BB-37287C0E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5" y="849345"/>
            <a:ext cx="46577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66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B283F9EB-E1D4-4627-9462-8BBF8B249FC6}"/>
              </a:ext>
            </a:extLst>
          </p:cNvPr>
          <p:cNvSpPr txBox="1"/>
          <p:nvPr/>
        </p:nvSpPr>
        <p:spPr>
          <a:xfrm>
            <a:off x="373894" y="1636496"/>
            <a:ext cx="5145163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Projektin tavoitteena oli luoda automatisoitu kukkaruukku, joka on ohjelmoitu vastaamaan siihen istutetun kasvin erityistarpeita.</a:t>
            </a:r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Automatisoidun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kukkaruukun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hallinta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tapahtuu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kehittämämme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mobiilisovelluksen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avulla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en-US" sz="20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Kokonaisuudesssaan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kukkaruukun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tarkoituksena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on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helpottaa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ihmisten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jokapäiväistä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elämää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ja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auttaa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heitä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pitämään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kasvit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hengissä</a:t>
            </a:r>
            <a:r>
              <a:rPr lang="en-US" sz="20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</p:txBody>
      </p:sp>
      <p:pic>
        <p:nvPicPr>
          <p:cNvPr id="4104" name="Picture 8" descr="Communication, signal, smart farm, smart pot, technology, wifi icon">
            <a:extLst>
              <a:ext uri="{FF2B5EF4-FFF2-40B4-BE49-F238E27FC236}">
                <a16:creationId xmlns:a16="http://schemas.microsoft.com/office/drawing/2014/main" id="{434178EB-ACFF-4785-BF5A-54067078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alphaModFix amt="8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3429000"/>
            <a:ext cx="2878344" cy="2878344"/>
          </a:xfrm>
          <a:prstGeom prst="rect">
            <a:avLst/>
          </a:prstGeom>
          <a:noFill/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4CDB2C7-C5AD-4E6C-A452-DFE229D33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26" y="927747"/>
            <a:ext cx="4480874" cy="1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E11A1248-731A-41F4-8625-6F96DD5A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90" y="1974074"/>
            <a:ext cx="3244304" cy="5212976"/>
          </a:xfrm>
          <a:prstGeom prst="rect">
            <a:avLst/>
          </a:prstGeom>
        </p:spPr>
      </p:pic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0CABB298-8FC7-4005-853A-3FFCED4C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043" y="1951587"/>
            <a:ext cx="3244304" cy="5269006"/>
          </a:xfrm>
          <a:prstGeom prst="rect">
            <a:avLst/>
          </a:prstGeom>
        </p:spPr>
      </p:pic>
      <p:pic>
        <p:nvPicPr>
          <p:cNvPr id="3" name="Kuva 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BCC4C0E-891F-4A3E-BB45-740430E854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711366"/>
            <a:ext cx="628048" cy="366219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A41EB42-D61A-488F-841B-44D56F17F8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5" y="1862470"/>
            <a:ext cx="628048" cy="366219"/>
          </a:xfrm>
          <a:prstGeom prst="rect">
            <a:avLst/>
          </a:prstGeom>
        </p:spPr>
      </p:pic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B85EA9-438B-43A0-AC74-25428F8892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7" y="954744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FD76CA-2DA1-4D32-A333-D5C887EB0E8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084969"/>
            <a:ext cx="628048" cy="366219"/>
          </a:xfrm>
          <a:prstGeom prst="rect">
            <a:avLst/>
          </a:prstGeom>
        </p:spPr>
      </p:pic>
      <p:pic>
        <p:nvPicPr>
          <p:cNvPr id="13" name="Kuva 1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B168432-55EF-4016-8D14-CB2DF3A3E5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373673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27F78A-E967-4C10-86E7-8AECFB77C9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30" y="2602906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F3E0909-DF05-4C47-98FE-148D802847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4291471"/>
            <a:ext cx="628048" cy="366219"/>
          </a:xfrm>
          <a:prstGeom prst="rect">
            <a:avLst/>
          </a:prstGeom>
        </p:spPr>
      </p:pic>
      <p:pic>
        <p:nvPicPr>
          <p:cNvPr id="16" name="Kuva 1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94D31D7-3384-4BDF-9662-6477D871348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3338260"/>
            <a:ext cx="628048" cy="366219"/>
          </a:xfrm>
          <a:prstGeom prst="rect">
            <a:avLst/>
          </a:prstGeom>
        </p:spPr>
      </p:pic>
      <p:pic>
        <p:nvPicPr>
          <p:cNvPr id="18" name="Kuva 1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57AAEFD-D930-491B-BBD6-0CFC806D80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9" y="3827135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AF7E1EB-C811-4939-967A-3457F87F423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5" y="4049635"/>
            <a:ext cx="628048" cy="366219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267EA38-6078-479F-A5D2-60A3FEC02D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122943"/>
            <a:ext cx="628048" cy="366219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BBBDC7-6213-4102-8441-86DC5D06C8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383629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19B37B7-4275-4572-AF1A-C440C0F738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664366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F838D31-5379-4381-BC6C-A101AEA4107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3557511"/>
            <a:ext cx="628048" cy="366219"/>
          </a:xfrm>
          <a:prstGeom prst="rect">
            <a:avLst/>
          </a:prstGeom>
        </p:spPr>
      </p:pic>
      <p:sp>
        <p:nvSpPr>
          <p:cNvPr id="9" name="Suorakulmio 8">
            <a:extLst>
              <a:ext uri="{FF2B5EF4-FFF2-40B4-BE49-F238E27FC236}">
                <a16:creationId xmlns:a16="http://schemas.microsoft.com/office/drawing/2014/main" id="{8163C1CB-E6B6-4FAE-95B8-6C285FA48736}"/>
              </a:ext>
            </a:extLst>
          </p:cNvPr>
          <p:cNvSpPr/>
          <p:nvPr/>
        </p:nvSpPr>
        <p:spPr>
          <a:xfrm>
            <a:off x="1217925" y="243751"/>
            <a:ext cx="79060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Design</a:t>
            </a:r>
            <a:endParaRPr lang="fi-FI">
              <a:cs typeface="Calibri"/>
            </a:endParaRP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2CADE7B6-F4D6-4CF8-91A6-6296E851E9B2}"/>
              </a:ext>
            </a:extLst>
          </p:cNvPr>
          <p:cNvSpPr/>
          <p:nvPr/>
        </p:nvSpPr>
        <p:spPr>
          <a:xfrm>
            <a:off x="1212181" y="1490953"/>
            <a:ext cx="117051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Pääpiirteet</a:t>
            </a:r>
            <a:endParaRPr lang="fi-FI">
              <a:cs typeface="Calibri"/>
            </a:endParaRPr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D2D2AF22-93CB-43E3-AC6B-3BE7AB9C2329}"/>
              </a:ext>
            </a:extLst>
          </p:cNvPr>
          <p:cNvSpPr/>
          <p:nvPr/>
        </p:nvSpPr>
        <p:spPr>
          <a:xfrm>
            <a:off x="1217925" y="2967735"/>
            <a:ext cx="189026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Muut ominaisuudet</a:t>
            </a:r>
            <a:endParaRPr lang="fi-FI">
              <a:cs typeface="Calibri"/>
            </a:endParaRP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FA9D1E40-E861-4122-81C0-F9661E21C159}"/>
              </a:ext>
            </a:extLst>
          </p:cNvPr>
          <p:cNvSpPr/>
          <p:nvPr/>
        </p:nvSpPr>
        <p:spPr>
          <a:xfrm>
            <a:off x="1197847" y="4729313"/>
            <a:ext cx="2773516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Tulevaisuuden kehitysideoita</a:t>
            </a:r>
            <a:endParaRPr lang="fi-FI">
              <a:cs typeface="Calibri"/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88218233-D145-4230-8474-585C6EF4C7E6}"/>
              </a:ext>
            </a:extLst>
          </p:cNvPr>
          <p:cNvSpPr txBox="1"/>
          <p:nvPr/>
        </p:nvSpPr>
        <p:spPr>
          <a:xfrm>
            <a:off x="1227770" y="5232781"/>
            <a:ext cx="2020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Veden säätäminen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Yhteisö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AI</a:t>
            </a: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5BD303DB-AFB2-495D-ABFE-9899ACAA244D}"/>
              </a:ext>
            </a:extLst>
          </p:cNvPr>
          <p:cNvSpPr txBox="1"/>
          <p:nvPr/>
        </p:nvSpPr>
        <p:spPr>
          <a:xfrm>
            <a:off x="1217925" y="3424370"/>
            <a:ext cx="32534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Omien kasvien seuraaminen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Mullan kosteus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Vesitankin status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Tapahtumahistoria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Ruukun kastelu manuaalisesti</a:t>
            </a:r>
          </a:p>
        </p:txBody>
      </p:sp>
      <p:sp>
        <p:nvSpPr>
          <p:cNvPr id="35" name="Tekstiruutu 34">
            <a:extLst>
              <a:ext uri="{FF2B5EF4-FFF2-40B4-BE49-F238E27FC236}">
                <a16:creationId xmlns:a16="http://schemas.microsoft.com/office/drawing/2014/main" id="{7D527156-979B-42D2-BDED-983C7463EB2A}"/>
              </a:ext>
            </a:extLst>
          </p:cNvPr>
          <p:cNvSpPr txBox="1"/>
          <p:nvPr/>
        </p:nvSpPr>
        <p:spPr>
          <a:xfrm>
            <a:off x="1167289" y="1918241"/>
            <a:ext cx="2907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Omien kasvien seuraaminen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Kasvien haku ja niiden tiedot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Viimeisten tapahtumien historia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Uusien kasvien lisääminen</a:t>
            </a:r>
          </a:p>
        </p:txBody>
      </p:sp>
      <p:pic>
        <p:nvPicPr>
          <p:cNvPr id="27" name="Kuva 26">
            <a:extLst>
              <a:ext uri="{FF2B5EF4-FFF2-40B4-BE49-F238E27FC236}">
                <a16:creationId xmlns:a16="http://schemas.microsoft.com/office/drawing/2014/main" id="{50ACC9B1-605A-4966-8074-3987952E0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670" y="814390"/>
            <a:ext cx="6065330" cy="1283902"/>
          </a:xfrm>
          <a:prstGeom prst="rect">
            <a:avLst/>
          </a:prstGeom>
        </p:spPr>
      </p:pic>
      <p:sp>
        <p:nvSpPr>
          <p:cNvPr id="30" name="Tekstiruutu 29">
            <a:extLst>
              <a:ext uri="{FF2B5EF4-FFF2-40B4-BE49-F238E27FC236}">
                <a16:creationId xmlns:a16="http://schemas.microsoft.com/office/drawing/2014/main" id="{A8FBEA06-5CEA-45B0-999D-791B1AD9954F}"/>
              </a:ext>
            </a:extLst>
          </p:cNvPr>
          <p:cNvSpPr txBox="1"/>
          <p:nvPr/>
        </p:nvSpPr>
        <p:spPr>
          <a:xfrm>
            <a:off x="1132967" y="771930"/>
            <a:ext cx="3564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Suunnittelutyöpaja perustuen Sprint-kirjaan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Selkeä ja intuitiivinen design</a:t>
            </a:r>
          </a:p>
        </p:txBody>
      </p:sp>
    </p:spTree>
    <p:extLst>
      <p:ext uri="{BB962C8B-B14F-4D97-AF65-F5344CB8AC3E}">
        <p14:creationId xmlns:p14="http://schemas.microsoft.com/office/powerpoint/2010/main" val="163983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8CF5FD4D-6FE9-4E6E-96BD-FC8ED59CCB11}"/>
              </a:ext>
            </a:extLst>
          </p:cNvPr>
          <p:cNvSpPr txBox="1"/>
          <p:nvPr/>
        </p:nvSpPr>
        <p:spPr>
          <a:xfrm>
            <a:off x="5420412" y="2610139"/>
            <a:ext cx="6235131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Alun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perin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tarkoituksenamme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oli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käyttää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Microsoft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Azurea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projektin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alustana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mutta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se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osottautuikin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liian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kalliiksi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tämänkaltaiseen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projektiin</a:t>
            </a:r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.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Päätimme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kuitenkin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vaihtaa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Google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Firebaseen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,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joka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on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Azuren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kaltainen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en-US" err="1">
                <a:solidFill>
                  <a:srgbClr val="63816D"/>
                </a:solidFill>
                <a:latin typeface="Bahnschrift SemiCondensed"/>
                <a:cs typeface="Calibri"/>
              </a:rPr>
              <a:t>palvelu</a:t>
            </a:r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.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Perusajatuksena on siirtää ja tallentaa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-laitteen tiedot pilveen ja noutaa data sieltä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-sovellukseen. </a:t>
            </a:r>
          </a:p>
          <a:p>
            <a:endParaRPr lang="fi-FI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Komentojen lähettämiseksi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-laitteelle,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-sovellus lähettää HTTP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post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–pyynnön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ThingSpeakiin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, joka prosessoi sen ja lähettää edelleen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-ruukulle (Arduino Uno).</a:t>
            </a:r>
          </a:p>
        </p:txBody>
      </p:sp>
      <p:pic>
        <p:nvPicPr>
          <p:cNvPr id="11" name="Kuva 10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95B80E6E-9B5B-404C-812D-676A34A89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" y="1285832"/>
            <a:ext cx="4669830" cy="5280373"/>
          </a:xfrm>
          <a:prstGeom prst="rect">
            <a:avLst/>
          </a:prstGeom>
        </p:spPr>
      </p:pic>
      <p:pic>
        <p:nvPicPr>
          <p:cNvPr id="6" name="Kuva 5" descr="Kuva, joka sisältää kohteen kevyt&#10;&#10;Kuvaus luotu automaattisesti">
            <a:extLst>
              <a:ext uri="{FF2B5EF4-FFF2-40B4-BE49-F238E27FC236}">
                <a16:creationId xmlns:a16="http://schemas.microsoft.com/office/drawing/2014/main" id="{9144B515-828C-496D-9297-EAAC4F58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13" y="-258201"/>
            <a:ext cx="1534687" cy="1411323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4C384F3E-9E29-43E1-8D83-670FBFA9F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412" y="1045709"/>
            <a:ext cx="6771588" cy="11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B3198551-34FA-485A-B901-6F545CC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7252480" y="3429000"/>
            <a:ext cx="4939520" cy="2966771"/>
          </a:xfrm>
          <a:prstGeom prst="rect">
            <a:avLst/>
          </a:prstGeom>
        </p:spPr>
      </p:pic>
      <p:sp>
        <p:nvSpPr>
          <p:cNvPr id="13" name="Tekstiruutu 12">
            <a:extLst>
              <a:ext uri="{FF2B5EF4-FFF2-40B4-BE49-F238E27FC236}">
                <a16:creationId xmlns:a16="http://schemas.microsoft.com/office/drawing/2014/main" id="{BB82463B-6BE8-4A5E-98A3-0BF43ACB69CF}"/>
              </a:ext>
            </a:extLst>
          </p:cNvPr>
          <p:cNvSpPr txBox="1"/>
          <p:nvPr/>
        </p:nvSpPr>
        <p:spPr>
          <a:xfrm>
            <a:off x="7794437" y="6395771"/>
            <a:ext cx="439344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Internet of </a:t>
            </a:r>
            <a:r>
              <a:rPr lang="fi-FI" sz="105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</a:t>
            </a:r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 (</a:t>
            </a:r>
            <a:r>
              <a:rPr lang="fi-FI" sz="105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) = ”Internet-yhteyteen kytkettyjen esineiden verkko, </a:t>
            </a:r>
          </a:p>
          <a:p>
            <a:r>
              <a:rPr lang="fi-FI" sz="1050">
                <a:solidFill>
                  <a:srgbClr val="63816D"/>
                </a:solidFill>
                <a:latin typeface="Bahnschrift SemiCondensed" panose="020B0502040204020203" pitchFamily="34" charset="0"/>
              </a:rPr>
              <a:t>joka pystyy keräämään ja vaihtamaan dataa.”</a:t>
            </a:r>
            <a:endParaRPr lang="en-US" sz="1050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78BA14C-0453-4BC1-A4D2-28A4091C6CB6}"/>
              </a:ext>
            </a:extLst>
          </p:cNvPr>
          <p:cNvSpPr txBox="1"/>
          <p:nvPr/>
        </p:nvSpPr>
        <p:spPr>
          <a:xfrm>
            <a:off x="383920" y="147646"/>
            <a:ext cx="637918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IoT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-laite koostuu kolmesta erilaisesta 3D-mallinnetusta ja printatusta osasta: ulommasta ja sisemmästä ruukusta, sekä komponenteille määritellystä osasta.</a:t>
            </a: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     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Ohjelmistoympäristö: Arduino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     Ohjelmointikieli: C++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     Kehitysalusta: ESP32 (kontrolloi toiminnallisuutta)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F494341-9177-470C-A114-9CA5160A1A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713068"/>
            <a:ext cx="316012" cy="13677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591A4AB3-77BA-456D-83F7-29589D4ADB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944118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0C69E970-9642-4BFA-A3F3-259A35DB19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513446"/>
            <a:ext cx="316012" cy="136772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2841827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" y="3346039"/>
            <a:ext cx="594415" cy="346607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" y="4059294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5066861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kevyt&#10;&#10;Kuvaus luotu automaattisesti">
            <a:extLst>
              <a:ext uri="{FF2B5EF4-FFF2-40B4-BE49-F238E27FC236}">
                <a16:creationId xmlns:a16="http://schemas.microsoft.com/office/drawing/2014/main" id="{11DBB668-2273-45CB-A77D-783BC4D76DF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0" y="6228124"/>
            <a:ext cx="366220" cy="366220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" y="5635722"/>
            <a:ext cx="628048" cy="36621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16899B90-C770-4E21-BA08-98783111D85C}"/>
              </a:ext>
            </a:extLst>
          </p:cNvPr>
          <p:cNvSpPr txBox="1"/>
          <p:nvPr/>
        </p:nvSpPr>
        <p:spPr>
          <a:xfrm>
            <a:off x="675011" y="2785924"/>
            <a:ext cx="481805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Kosteusanturi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mittaa mullan kosteutta. Kun multa on liian kuiva, vesipumppu aktivoituu.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Vedenkorkeusanturi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mittaa vedenpinnan ulommasta ruukusta (vesisäiliö) ja aktivoi pumpun, jos sille määritetty arvo laskee.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Ulointa ruukkua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käytetään vesisäiliönä. Vedenkorkeusanturi on kiinnitetty ruukun seinämään, joka mittaa vedenkorkeuden. Multa sekä itse kasvi sijoitetaan sisäruukkuun.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Kastelu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tapahtuu ruukun keskelle sijoitetun reiän kautta. Vesisäiliö voidaan täyttää sisemmän ruukun reiästä.</a:t>
            </a:r>
            <a:endParaRPr lang="fi-FI" sz="16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ESP32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ja </a:t>
            </a:r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muut komponentit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on asetettu ruukun pohjaan</a:t>
            </a:r>
            <a:r>
              <a:rPr lang="fi-FI" sz="1600" b="1">
                <a:solidFill>
                  <a:srgbClr val="63816D"/>
                </a:solidFill>
                <a:latin typeface="Bahnschrift SemiCondensed"/>
              </a:rPr>
              <a:t>.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5FCEE39B-6ED9-4E66-A7E1-C551E75AE663}"/>
              </a:ext>
            </a:extLst>
          </p:cNvPr>
          <p:cNvSpPr txBox="1"/>
          <p:nvPr/>
        </p:nvSpPr>
        <p:spPr>
          <a:xfrm>
            <a:off x="683431" y="6297983"/>
            <a:ext cx="6281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IoT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-laite on kytketty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Wifi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-verkkoon, mutta toimii myös itsenäisesti</a:t>
            </a:r>
            <a:endParaRPr lang="fi-FI" sz="1600"/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8C3B3467-A838-4A85-AB09-A471C5F9C087}"/>
              </a:ext>
            </a:extLst>
          </p:cNvPr>
          <p:cNvSpPr/>
          <p:nvPr/>
        </p:nvSpPr>
        <p:spPr>
          <a:xfrm>
            <a:off x="692656" y="844335"/>
            <a:ext cx="11496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Teknologia</a:t>
            </a:r>
            <a:endParaRPr lang="fi-FI">
              <a:cs typeface="Calibri"/>
            </a:endParaRP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88886FCA-2728-440D-9AB5-A2261D83ECCA}"/>
              </a:ext>
            </a:extLst>
          </p:cNvPr>
          <p:cNvSpPr/>
          <p:nvPr/>
        </p:nvSpPr>
        <p:spPr>
          <a:xfrm>
            <a:off x="675011" y="2342264"/>
            <a:ext cx="158729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Toiminnallisuus</a:t>
            </a:r>
            <a:endParaRPr lang="fi-FI">
              <a:cs typeface="Calibri"/>
            </a:endParaRPr>
          </a:p>
        </p:txBody>
      </p:sp>
      <p:pic>
        <p:nvPicPr>
          <p:cNvPr id="23" name="Kuva 22">
            <a:extLst>
              <a:ext uri="{FF2B5EF4-FFF2-40B4-BE49-F238E27FC236}">
                <a16:creationId xmlns:a16="http://schemas.microsoft.com/office/drawing/2014/main" id="{2916DD1F-204E-4956-ABBB-EF354A95F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353" y="1024809"/>
            <a:ext cx="5002647" cy="1489790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CD634EA1-72D6-41F2-B144-F65CAA85228C}"/>
              </a:ext>
            </a:extLst>
          </p:cNvPr>
          <p:cNvSpPr txBox="1"/>
          <p:nvPr/>
        </p:nvSpPr>
        <p:spPr>
          <a:xfrm>
            <a:off x="8864524" y="966217"/>
            <a:ext cx="230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*</a:t>
            </a:r>
          </a:p>
          <a:p>
            <a:r>
              <a:rPr lang="fi-FI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 </a:t>
            </a:r>
            <a:endParaRPr lang="en-US">
              <a:solidFill>
                <a:srgbClr val="63816D">
                  <a:alpha val="56000"/>
                </a:srgb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2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232952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4786264"/>
            <a:ext cx="628048" cy="366219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760884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6307956"/>
            <a:ext cx="628048" cy="366219"/>
          </a:xfrm>
          <a:prstGeom prst="rect">
            <a:avLst/>
          </a:prstGeom>
        </p:spPr>
      </p:pic>
      <p:pic>
        <p:nvPicPr>
          <p:cNvPr id="16" name="Kuva 16" descr="Kuva, joka sisältää kohteen sininen, säilö, sisä, istuminen&#10;&#10;Kuvaus luotu, erittäin korkea luotettavuus">
            <a:extLst>
              <a:ext uri="{FF2B5EF4-FFF2-40B4-BE49-F238E27FC236}">
                <a16:creationId xmlns:a16="http://schemas.microsoft.com/office/drawing/2014/main" id="{13D1B525-044C-4DCC-A9E4-818C0A0D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19" y="2256009"/>
            <a:ext cx="3124200" cy="1998103"/>
          </a:xfrm>
          <a:prstGeom prst="rect">
            <a:avLst/>
          </a:prstGeom>
        </p:spPr>
      </p:pic>
      <p:pic>
        <p:nvPicPr>
          <p:cNvPr id="39" name="Kuva 3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8A50A1-93EE-4A3F-9AA0-71B9D43B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204999"/>
            <a:ext cx="628048" cy="366219"/>
          </a:xfrm>
          <a:prstGeom prst="rect">
            <a:avLst/>
          </a:prstGeom>
        </p:spPr>
      </p:pic>
      <p:pic>
        <p:nvPicPr>
          <p:cNvPr id="40" name="Kuva 3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A27DAF5-B2CB-4CDB-B9A2-99F0A343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4758310"/>
            <a:ext cx="628048" cy="366219"/>
          </a:xfrm>
          <a:prstGeom prst="rect">
            <a:avLst/>
          </a:prstGeom>
        </p:spPr>
      </p:pic>
      <p:pic>
        <p:nvPicPr>
          <p:cNvPr id="41" name="Kuva 4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AF083C0-F721-489A-A456-3790F30F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732931"/>
            <a:ext cx="628048" cy="366219"/>
          </a:xfrm>
          <a:prstGeom prst="rect">
            <a:avLst/>
          </a:prstGeom>
        </p:spPr>
      </p:pic>
      <p:pic>
        <p:nvPicPr>
          <p:cNvPr id="42" name="Kuva 4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3B718FE-F22F-44C1-B8C9-A1D2AF1DC2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6279418"/>
            <a:ext cx="628048" cy="36621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6D4B396D-FD5D-49D7-8302-203043ADEDF3}"/>
              </a:ext>
            </a:extLst>
          </p:cNvPr>
          <p:cNvSpPr txBox="1"/>
          <p:nvPr/>
        </p:nvSpPr>
        <p:spPr>
          <a:xfrm>
            <a:off x="6355348" y="475679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Ensimmäinen 3D-printattu</a:t>
            </a:r>
            <a:endParaRPr lang="fi-FI">
              <a:cs typeface="Calibri"/>
            </a:endParaRPr>
          </a:p>
        </p:txBody>
      </p:sp>
      <p:sp>
        <p:nvSpPr>
          <p:cNvPr id="54" name="Tekstiruutu 53">
            <a:extLst>
              <a:ext uri="{FF2B5EF4-FFF2-40B4-BE49-F238E27FC236}">
                <a16:creationId xmlns:a16="http://schemas.microsoft.com/office/drawing/2014/main" id="{E462AF18-E614-4E19-AFB0-E7AD51349AA4}"/>
              </a:ext>
            </a:extLst>
          </p:cNvPr>
          <p:cNvSpPr txBox="1"/>
          <p:nvPr/>
        </p:nvSpPr>
        <p:spPr>
          <a:xfrm>
            <a:off x="6356376" y="520566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Ei johtotunnelia</a:t>
            </a:r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FB0A7776-61D0-453D-A2A0-64F6A117E4EC}"/>
              </a:ext>
            </a:extLst>
          </p:cNvPr>
          <p:cNvSpPr txBox="1"/>
          <p:nvPr/>
        </p:nvSpPr>
        <p:spPr>
          <a:xfrm>
            <a:off x="6355347" y="572347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Ei kastelujärjestelmää</a:t>
            </a:r>
          </a:p>
        </p:txBody>
      </p:sp>
      <p:sp>
        <p:nvSpPr>
          <p:cNvPr id="57" name="Tekstiruutu 56">
            <a:extLst>
              <a:ext uri="{FF2B5EF4-FFF2-40B4-BE49-F238E27FC236}">
                <a16:creationId xmlns:a16="http://schemas.microsoft.com/office/drawing/2014/main" id="{ABE10397-0E04-4938-834B-CCFBA2D7F2A6}"/>
              </a:ext>
            </a:extLst>
          </p:cNvPr>
          <p:cNvSpPr txBox="1"/>
          <p:nvPr/>
        </p:nvSpPr>
        <p:spPr>
          <a:xfrm>
            <a:off x="6388219" y="6276062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Testikoko</a:t>
            </a:r>
            <a:endParaRPr lang="fi-FI">
              <a:solidFill>
                <a:srgbClr val="63816D"/>
              </a:solidFill>
              <a:ea typeface="+mn-lt"/>
              <a:cs typeface="+mn-lt"/>
            </a:endParaRPr>
          </a:p>
        </p:txBody>
      </p:sp>
      <p:pic>
        <p:nvPicPr>
          <p:cNvPr id="58" name="Kuva 58" descr="Kuva, joka sisältää kohteen sisä, ikkuna, istuminen, valkoinen&#10;&#10;Kuvaus luotu, erittäin korkea luotettavuus">
            <a:extLst>
              <a:ext uri="{FF2B5EF4-FFF2-40B4-BE49-F238E27FC236}">
                <a16:creationId xmlns:a16="http://schemas.microsoft.com/office/drawing/2014/main" id="{3DECBB7F-3ECD-44EC-9797-5D6C078E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960" y="1206283"/>
            <a:ext cx="2334855" cy="3047829"/>
          </a:xfrm>
          <a:prstGeom prst="rect">
            <a:avLst/>
          </a:prstGeom>
        </p:spPr>
      </p:pic>
      <p:sp>
        <p:nvSpPr>
          <p:cNvPr id="60" name="Tekstiruutu 59">
            <a:extLst>
              <a:ext uri="{FF2B5EF4-FFF2-40B4-BE49-F238E27FC236}">
                <a16:creationId xmlns:a16="http://schemas.microsoft.com/office/drawing/2014/main" id="{9A1E819D-FF0C-405C-A314-1FC638A7078F}"/>
              </a:ext>
            </a:extLst>
          </p:cNvPr>
          <p:cNvSpPr txBox="1"/>
          <p:nvPr/>
        </p:nvSpPr>
        <p:spPr>
          <a:xfrm>
            <a:off x="1528740" y="576470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Kastelujärjestelmä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61" name="Tekstiruutu 60">
            <a:extLst>
              <a:ext uri="{FF2B5EF4-FFF2-40B4-BE49-F238E27FC236}">
                <a16:creationId xmlns:a16="http://schemas.microsoft.com/office/drawing/2014/main" id="{61BFAE42-2DB2-4C9C-8944-6A00442E38FA}"/>
              </a:ext>
            </a:extLst>
          </p:cNvPr>
          <p:cNvSpPr txBox="1"/>
          <p:nvPr/>
        </p:nvSpPr>
        <p:spPr>
          <a:xfrm>
            <a:off x="1528740" y="478334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Tehty metallista</a:t>
            </a:r>
          </a:p>
        </p:txBody>
      </p:sp>
      <p:sp>
        <p:nvSpPr>
          <p:cNvPr id="62" name="Tekstiruutu 61">
            <a:extLst>
              <a:ext uri="{FF2B5EF4-FFF2-40B4-BE49-F238E27FC236}">
                <a16:creationId xmlns:a16="http://schemas.microsoft.com/office/drawing/2014/main" id="{2693A252-AC61-46A8-81E7-BAC5C10BD5A2}"/>
              </a:ext>
            </a:extLst>
          </p:cNvPr>
          <p:cNvSpPr txBox="1"/>
          <p:nvPr/>
        </p:nvSpPr>
        <p:spPr>
          <a:xfrm>
            <a:off x="1528739" y="5233616"/>
            <a:ext cx="3445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Ensimmäinen toimiva prototyyppi</a:t>
            </a:r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E61EF46A-857F-477B-A0EE-7C02D0122186}"/>
              </a:ext>
            </a:extLst>
          </p:cNvPr>
          <p:cNvSpPr txBox="1"/>
          <p:nvPr/>
        </p:nvSpPr>
        <p:spPr>
          <a:xfrm>
            <a:off x="1528740" y="630734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Valot ja valotunnistin</a:t>
            </a: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20D8B54D-64AE-43E0-A68D-15821AA99480}"/>
              </a:ext>
            </a:extLst>
          </p:cNvPr>
          <p:cNvSpPr/>
          <p:nvPr/>
        </p:nvSpPr>
        <p:spPr>
          <a:xfrm>
            <a:off x="1528739" y="4372424"/>
            <a:ext cx="872355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1</a:t>
            </a:r>
            <a:endParaRPr lang="fi-FI">
              <a:cs typeface="Calibri"/>
            </a:endParaRPr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A0A19A81-EC01-40D8-A4EC-F7E235A8A9C0}"/>
              </a:ext>
            </a:extLst>
          </p:cNvPr>
          <p:cNvSpPr/>
          <p:nvPr/>
        </p:nvSpPr>
        <p:spPr>
          <a:xfrm>
            <a:off x="6406975" y="4342703"/>
            <a:ext cx="90922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2</a:t>
            </a:r>
            <a:endParaRPr lang="fi-FI">
              <a:cs typeface="Calibri"/>
            </a:endParaRPr>
          </a:p>
        </p:txBody>
      </p:sp>
      <p:pic>
        <p:nvPicPr>
          <p:cNvPr id="29" name="Kuva 28">
            <a:extLst>
              <a:ext uri="{FF2B5EF4-FFF2-40B4-BE49-F238E27FC236}">
                <a16:creationId xmlns:a16="http://schemas.microsoft.com/office/drawing/2014/main" id="{BBE9475E-45C6-43FF-9245-A75E584D8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937" y="705169"/>
            <a:ext cx="7104063" cy="11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189486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736558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273658"/>
            <a:ext cx="628048" cy="366219"/>
          </a:xfrm>
          <a:prstGeom prst="rect">
            <a:avLst/>
          </a:prstGeom>
        </p:spPr>
      </p:pic>
      <p:pic>
        <p:nvPicPr>
          <p:cNvPr id="18" name="Kuva 18" descr="Kuva, joka sisältää kohteen sisä, pöytä, kuppi, istuminen&#10;&#10;Kuvaus luotu, erittäin korkea luotettavuus">
            <a:extLst>
              <a:ext uri="{FF2B5EF4-FFF2-40B4-BE49-F238E27FC236}">
                <a16:creationId xmlns:a16="http://schemas.microsoft.com/office/drawing/2014/main" id="{31E1FA17-171E-421E-9139-5DFADF3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42" y="446974"/>
            <a:ext cx="2743200" cy="3184788"/>
          </a:xfrm>
          <a:prstGeom prst="rect">
            <a:avLst/>
          </a:prstGeom>
        </p:spPr>
      </p:pic>
      <p:pic>
        <p:nvPicPr>
          <p:cNvPr id="2" name="Kuva 3" descr="Kuva, joka sisältää kohteen sisä, pöytä, istuminen, kirjoituspöytä&#10;&#10;Kuvaus luotu, erittäin korkea luotettavuus">
            <a:extLst>
              <a:ext uri="{FF2B5EF4-FFF2-40B4-BE49-F238E27FC236}">
                <a16:creationId xmlns:a16="http://schemas.microsoft.com/office/drawing/2014/main" id="{D65FC9B2-F80A-4330-9AE5-C3253FD50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168" y="389798"/>
            <a:ext cx="2431473" cy="3241964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79891D4A-54A3-4661-839D-5A95A058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752558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F561227-B4AD-46C1-92EC-2AF8688A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281849"/>
            <a:ext cx="628048" cy="366219"/>
          </a:xfrm>
          <a:prstGeom prst="rect">
            <a:avLst/>
          </a:prstGeom>
        </p:spPr>
      </p:pic>
      <p:pic>
        <p:nvPicPr>
          <p:cNvPr id="17" name="Kuva 16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6CA7A55-DB7F-413E-80F5-A547EBCD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828921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C495C2E-BFD7-4027-9949-142A85E1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5285811"/>
            <a:ext cx="628048" cy="366219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45D4C51-DEE0-4F53-94B1-0BB47C4B2BCB}"/>
              </a:ext>
            </a:extLst>
          </p:cNvPr>
          <p:cNvSpPr txBox="1"/>
          <p:nvPr/>
        </p:nvSpPr>
        <p:spPr>
          <a:xfrm>
            <a:off x="1616242" y="473416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Kastelujärjestelmän prototyyppi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A0C8FB93-5138-4A6C-9F43-F897988081DE}"/>
              </a:ext>
            </a:extLst>
          </p:cNvPr>
          <p:cNvSpPr txBox="1"/>
          <p:nvPr/>
        </p:nvSpPr>
        <p:spPr>
          <a:xfrm>
            <a:off x="1617784" y="427732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Kokonainen kasviruukku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8D62E7B5-6FC3-40E7-A3AB-0915141DF15E}"/>
              </a:ext>
            </a:extLst>
          </p:cNvPr>
          <p:cNvSpPr txBox="1"/>
          <p:nvPr/>
        </p:nvSpPr>
        <p:spPr>
          <a:xfrm>
            <a:off x="1617784" y="526145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Johdotuspisteet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679F3B1E-5F7A-4F77-8D33-98216065E82C}"/>
              </a:ext>
            </a:extLst>
          </p:cNvPr>
          <p:cNvSpPr txBox="1"/>
          <p:nvPr/>
        </p:nvSpPr>
        <p:spPr>
          <a:xfrm>
            <a:off x="1616242" y="574039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Liian pieni tila tekniikalle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927D31B-027A-45EF-8F06-AA75DBDD9DE6}"/>
              </a:ext>
            </a:extLst>
          </p:cNvPr>
          <p:cNvSpPr txBox="1"/>
          <p:nvPr/>
        </p:nvSpPr>
        <p:spPr>
          <a:xfrm>
            <a:off x="6893169" y="4284784"/>
            <a:ext cx="39263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Uusi muotoilu, jossa enemmän tilaa tekniikalle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70BD9ACA-6F36-43C7-B7FA-17423F455CDB}"/>
              </a:ext>
            </a:extLst>
          </p:cNvPr>
          <p:cNvSpPr txBox="1"/>
          <p:nvPr/>
        </p:nvSpPr>
        <p:spPr>
          <a:xfrm>
            <a:off x="6893168" y="477915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Toimiva prototyyppi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EC74E44C-B457-4F6E-B131-18B0C27D3C58}"/>
              </a:ext>
            </a:extLst>
          </p:cNvPr>
          <p:cNvSpPr txBox="1"/>
          <p:nvPr/>
        </p:nvSpPr>
        <p:spPr>
          <a:xfrm>
            <a:off x="6893168" y="5310039"/>
            <a:ext cx="32668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Edelleenkin liian pieni tila tekniikalle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E980EAE-A503-4AD2-A73E-F712E4438D0C}"/>
              </a:ext>
            </a:extLst>
          </p:cNvPr>
          <p:cNvSpPr txBox="1"/>
          <p:nvPr/>
        </p:nvSpPr>
        <p:spPr>
          <a:xfrm>
            <a:off x="9129294" y="6297502"/>
            <a:ext cx="36054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highlight>
                  <a:srgbClr val="FFFFFF"/>
                </a:highlight>
                <a:latin typeface="Bahnschrift SemiCondensed"/>
              </a:rPr>
              <a:t>Versio 5 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Netistä löydetty mallinne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103C6F44-A5E8-44F2-836F-D0C86E2AB2B7}"/>
              </a:ext>
            </a:extLst>
          </p:cNvPr>
          <p:cNvSpPr/>
          <p:nvPr/>
        </p:nvSpPr>
        <p:spPr>
          <a:xfrm>
            <a:off x="1616242" y="3813634"/>
            <a:ext cx="91082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3</a:t>
            </a:r>
            <a:endParaRPr lang="fi-FI">
              <a:cs typeface="Calibri"/>
            </a:endParaRP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B753F5B7-B640-4483-A07C-93D7CBCFED39}"/>
              </a:ext>
            </a:extLst>
          </p:cNvPr>
          <p:cNvSpPr/>
          <p:nvPr/>
        </p:nvSpPr>
        <p:spPr>
          <a:xfrm>
            <a:off x="6893168" y="3792236"/>
            <a:ext cx="91884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Versio 4</a:t>
            </a:r>
            <a:endParaRPr lang="fi-FI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13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29F1BC6-3346-4746-9870-AD1A4A557374}"/>
              </a:ext>
            </a:extLst>
          </p:cNvPr>
          <p:cNvSpPr txBox="1"/>
          <p:nvPr/>
        </p:nvSpPr>
        <p:spPr>
          <a:xfrm>
            <a:off x="373894" y="1545241"/>
            <a:ext cx="4714043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on analyyttinen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-alustapalvelu, jonka avulla voidaan lähettää ja vastaanottaa reaaliaikaista tietoa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-laitteilta ja visualisoida se pilvipalvelussa.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-ruukku toimii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Wifi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-yhteydellä, jonka kautta se lähettää jatkuvasti tietoja (kuten mullan kosteus ja vesitankin taso)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ThingSpeakille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-ruukkua voidaan ohjata mobiilisovelluksesta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ThingSpeakin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API-avaimilla. 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en-US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3F26A462-93A5-4A8F-A008-8833D994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369118" y="2946940"/>
            <a:ext cx="4822882" cy="3237391"/>
          </a:xfrm>
          <a:prstGeom prst="rect">
            <a:avLst/>
          </a:prstGeom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5D4590B8-E4FD-4710-A1AE-D6B1BEC5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710" y="1065228"/>
            <a:ext cx="6634290" cy="1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E06AEC-F9BF-4A19-98C6-72EB05A96AD0}"/>
              </a:ext>
            </a:extLst>
          </p:cNvPr>
          <p:cNvSpPr txBox="1"/>
          <p:nvPr/>
        </p:nvSpPr>
        <p:spPr>
          <a:xfrm>
            <a:off x="679921" y="3368221"/>
            <a:ext cx="269422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  <a:ea typeface="+mn-lt"/>
              <a:cs typeface="+mn-lt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     Hoito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Kuvaus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Laji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Latinankielinen nimi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    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Origin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Tyyppi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Valotarve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Vesitarve</a:t>
            </a:r>
          </a:p>
        </p:txBody>
      </p:sp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D758ECEF-3697-40D6-BC73-86EB88B3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10" y="2413590"/>
            <a:ext cx="3609531" cy="3634453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C6B6713D-2165-4A03-85B1-AE11DCE528BD}"/>
              </a:ext>
            </a:extLst>
          </p:cNvPr>
          <p:cNvSpPr txBox="1"/>
          <p:nvPr/>
        </p:nvSpPr>
        <p:spPr>
          <a:xfrm>
            <a:off x="3535630" y="3366051"/>
            <a:ext cx="21358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Nimi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Kasvi</a:t>
            </a:r>
          </a:p>
        </p:txBody>
      </p:sp>
      <p:pic>
        <p:nvPicPr>
          <p:cNvPr id="1026" name="Picture 2" descr="What is Firebase? The complete story, abridged. - Firebase ...">
            <a:extLst>
              <a:ext uri="{FF2B5EF4-FFF2-40B4-BE49-F238E27FC236}">
                <a16:creationId xmlns:a16="http://schemas.microsoft.com/office/drawing/2014/main" id="{155C7940-B8FD-4091-B1FC-B53EC8CA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439" y="546563"/>
            <a:ext cx="1447535" cy="14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iruutu 21">
            <a:extLst>
              <a:ext uri="{FF2B5EF4-FFF2-40B4-BE49-F238E27FC236}">
                <a16:creationId xmlns:a16="http://schemas.microsoft.com/office/drawing/2014/main" id="{E5C56959-642A-4B2B-B7B3-4E2DA556C717}"/>
              </a:ext>
            </a:extLst>
          </p:cNvPr>
          <p:cNvSpPr txBox="1"/>
          <p:nvPr/>
        </p:nvSpPr>
        <p:spPr>
          <a:xfrm>
            <a:off x="489420" y="596308"/>
            <a:ext cx="5034079" cy="2124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’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Realtime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database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’ kahdella tietokantataulukolla</a:t>
            </a:r>
            <a:endParaRPr lang="fi-FI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Helppo, nopea ja ilmainen</a:t>
            </a: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Tiedon tallennus</a:t>
            </a:r>
            <a:endParaRPr lang="fi-FI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Suodatus perustuen eri parametreihin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Autentikointi tulevaisuudessa</a:t>
            </a:r>
            <a:endParaRPr lang="fi-FI">
              <a:cs typeface="Calibri" panose="020F0502020204030204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42D7185B-FEA5-4192-8773-45981ABB6A5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5" y="4029502"/>
            <a:ext cx="316012" cy="13677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F0BAC40-F4BD-4EF7-A3C3-A935EB0BD3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6" y="4310926"/>
            <a:ext cx="316012" cy="13677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D42161DD-50C5-47D0-A8C7-62B2357CF2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" y="4842183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924A631C-A455-4F0B-AE2A-D50632C435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8" y="4560759"/>
            <a:ext cx="316012" cy="136772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085AFA9C-CDD0-431B-BF16-B6515DD0AA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1" y="5082951"/>
            <a:ext cx="316012" cy="136772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1AFB1420-E772-4742-958E-DAC13EAB43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363689"/>
            <a:ext cx="316012" cy="136772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376CC53D-F469-40F5-A370-C4D14A3F971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624373"/>
            <a:ext cx="316012" cy="136772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FFAACFEB-A1C0-484B-9889-3D099054E25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905110"/>
            <a:ext cx="316012" cy="136772"/>
          </a:xfrm>
          <a:prstGeom prst="rect">
            <a:avLst/>
          </a:prstGeom>
        </p:spPr>
      </p:pic>
      <p:pic>
        <p:nvPicPr>
          <p:cNvPr id="21" name="Kuva 20">
            <a:extLst>
              <a:ext uri="{FF2B5EF4-FFF2-40B4-BE49-F238E27FC236}">
                <a16:creationId xmlns:a16="http://schemas.microsoft.com/office/drawing/2014/main" id="{38E5FAFB-4816-4A69-9C87-3B61024DEFC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6185847"/>
            <a:ext cx="316012" cy="136772"/>
          </a:xfrm>
          <a:prstGeom prst="rect">
            <a:avLst/>
          </a:prstGeom>
        </p:spPr>
      </p:pic>
      <p:pic>
        <p:nvPicPr>
          <p:cNvPr id="23" name="Kuva 22">
            <a:extLst>
              <a:ext uri="{FF2B5EF4-FFF2-40B4-BE49-F238E27FC236}">
                <a16:creationId xmlns:a16="http://schemas.microsoft.com/office/drawing/2014/main" id="{49878488-4E6D-4F61-B005-05751182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0" y="4030188"/>
            <a:ext cx="316012" cy="136772"/>
          </a:xfrm>
          <a:prstGeom prst="rect">
            <a:avLst/>
          </a:prstGeom>
        </p:spPr>
      </p:pic>
      <p:pic>
        <p:nvPicPr>
          <p:cNvPr id="24" name="Kuva 23">
            <a:extLst>
              <a:ext uri="{FF2B5EF4-FFF2-40B4-BE49-F238E27FC236}">
                <a16:creationId xmlns:a16="http://schemas.microsoft.com/office/drawing/2014/main" id="{50A62C65-D307-423B-85DF-13B59C8A092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310926"/>
            <a:ext cx="316012" cy="136772"/>
          </a:xfrm>
          <a:prstGeom prst="rect">
            <a:avLst/>
          </a:prstGeom>
        </p:spPr>
      </p:pic>
      <p:pic>
        <p:nvPicPr>
          <p:cNvPr id="25" name="Kuva 24">
            <a:extLst>
              <a:ext uri="{FF2B5EF4-FFF2-40B4-BE49-F238E27FC236}">
                <a16:creationId xmlns:a16="http://schemas.microsoft.com/office/drawing/2014/main" id="{5ADEFF9B-058A-42D0-A857-EC33D91FA4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561584"/>
            <a:ext cx="316012" cy="136772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738697-6894-4818-932E-A5269B3A96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676143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BCAC3EA-7D35-4CA4-AE1E-0251457D66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" y="1087222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4BB2F7-2A97-4118-9B7E-6BCC5D9F24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528380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AE46C71-51EC-44E2-8F69-943C81709B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929432"/>
            <a:ext cx="628048" cy="366219"/>
          </a:xfrm>
          <a:prstGeom prst="rect">
            <a:avLst/>
          </a:prstGeom>
        </p:spPr>
      </p:pic>
      <p:pic>
        <p:nvPicPr>
          <p:cNvPr id="31" name="Kuva 3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59E53EF-E8B5-4079-955E-95E6CDBFC1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2300406"/>
            <a:ext cx="628048" cy="366219"/>
          </a:xfrm>
          <a:prstGeom prst="rect">
            <a:avLst/>
          </a:prstGeom>
        </p:spPr>
      </p:pic>
      <p:sp>
        <p:nvSpPr>
          <p:cNvPr id="28" name="Suorakulmio 27">
            <a:extLst>
              <a:ext uri="{FF2B5EF4-FFF2-40B4-BE49-F238E27FC236}">
                <a16:creationId xmlns:a16="http://schemas.microsoft.com/office/drawing/2014/main" id="{42F06630-20BB-4E4D-897F-AEB046F57F94}"/>
              </a:ext>
            </a:extLst>
          </p:cNvPr>
          <p:cNvSpPr/>
          <p:nvPr/>
        </p:nvSpPr>
        <p:spPr>
          <a:xfrm>
            <a:off x="551922" y="3413548"/>
            <a:ext cx="739305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Kasvit</a:t>
            </a:r>
            <a:endParaRPr lang="fi-FI">
              <a:cs typeface="Calibri"/>
            </a:endParaRPr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AA3270EE-82F5-4712-BB87-20BAB75498B4}"/>
              </a:ext>
            </a:extLst>
          </p:cNvPr>
          <p:cNvSpPr/>
          <p:nvPr/>
        </p:nvSpPr>
        <p:spPr>
          <a:xfrm>
            <a:off x="3321154" y="3411935"/>
            <a:ext cx="817853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Font typeface="Arial"/>
            </a:pP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Ruukut</a:t>
            </a:r>
            <a:endParaRPr lang="fi-FI">
              <a:cs typeface="Calibri"/>
            </a:endParaRP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98231A5A-CC8D-484B-ACD0-BBEB03AEF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295" y="587757"/>
            <a:ext cx="4954705" cy="1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6712262B1E4C908F4BD7745D54BB" ma:contentTypeVersion="8" ma:contentTypeDescription="Create a new document." ma:contentTypeScope="" ma:versionID="8dfc1891dae9f855164ca6abee0c65eb">
  <xsd:schema xmlns:xsd="http://www.w3.org/2001/XMLSchema" xmlns:xs="http://www.w3.org/2001/XMLSchema" xmlns:p="http://schemas.microsoft.com/office/2006/metadata/properties" xmlns:ns2="f101c1bf-c082-4926-a689-7285a3b21de2" targetNamespace="http://schemas.microsoft.com/office/2006/metadata/properties" ma:root="true" ma:fieldsID="622e32d216b6f69750ece9b5bc4671ce" ns2:_="">
    <xsd:import namespace="f101c1bf-c082-4926-a689-7285a3b21d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1c1bf-c082-4926-a689-7285a3b21d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0E3287-6F18-442B-B398-53294493C322}">
  <ds:schemaRefs>
    <ds:schemaRef ds:uri="f101c1bf-c082-4926-a689-7285a3b21d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F2BBA1-6D78-4080-AB26-9B0F0ADC53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E6418-5178-400B-8290-70E76921FDE5}">
  <ds:schemaRefs>
    <ds:schemaRef ds:uri="f101c1bf-c082-4926-a689-7285a3b21d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Debi .</dc:creator>
  <cp:revision>1</cp:revision>
  <dcterms:created xsi:type="dcterms:W3CDTF">2020-04-11T06:43:01Z</dcterms:created>
  <dcterms:modified xsi:type="dcterms:W3CDTF">2020-05-11T07:34:35Z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0x0101000E006712262B1E4C908F4BD7745D54BB</vt:lpwstr>
  </property>
</Properties>
</file>